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2" r:id="rId3"/>
    <p:sldId id="271" r:id="rId4"/>
    <p:sldId id="273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070-BEBC-44D0-9A83-B560144B816F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2FD8-5F91-4149-9EAA-D6A0A9EC58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31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070-BEBC-44D0-9A83-B560144B816F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2FD8-5F91-4149-9EAA-D6A0A9EC58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2915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070-BEBC-44D0-9A83-B560144B816F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2FD8-5F91-4149-9EAA-D6A0A9EC58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772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070-BEBC-44D0-9A83-B560144B816F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2FD8-5F91-4149-9EAA-D6A0A9EC58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269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070-BEBC-44D0-9A83-B560144B816F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2FD8-5F91-4149-9EAA-D6A0A9EC58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14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070-BEBC-44D0-9A83-B560144B816F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2FD8-5F91-4149-9EAA-D6A0A9EC58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894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070-BEBC-44D0-9A83-B560144B816F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2FD8-5F91-4149-9EAA-D6A0A9EC58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6603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070-BEBC-44D0-9A83-B560144B816F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2FD8-5F91-4149-9EAA-D6A0A9EC58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514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070-BEBC-44D0-9A83-B560144B816F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2FD8-5F91-4149-9EAA-D6A0A9EC58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446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070-BEBC-44D0-9A83-B560144B816F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2FD8-5F91-4149-9EAA-D6A0A9EC58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67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070-BEBC-44D0-9A83-B560144B816F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2FD8-5F91-4149-9EAA-D6A0A9EC58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214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24070-BEBC-44D0-9A83-B560144B816F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D2FD8-5F91-4149-9EAA-D6A0A9EC58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642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6990102" y="457200"/>
            <a:ext cx="3932237" cy="1600200"/>
          </a:xfrm>
        </p:spPr>
        <p:txBody>
          <a:bodyPr/>
          <a:lstStyle/>
          <a:p>
            <a:r>
              <a:rPr lang="hr-BA" dirty="0" smtClean="0"/>
              <a:t>Ciklus slika </a:t>
            </a:r>
            <a:br>
              <a:rPr lang="hr-BA" dirty="0" smtClean="0"/>
            </a:br>
            <a:r>
              <a:rPr lang="hr-BA" dirty="0" smtClean="0"/>
              <a:t>Tama i uzor</a:t>
            </a:r>
            <a:endParaRPr lang="hr-HR" dirty="0"/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2"/>
            <a:ext cx="3932237" cy="3811588"/>
          </a:xfrm>
        </p:spPr>
        <p:txBody>
          <a:bodyPr/>
          <a:lstStyle/>
          <a:p>
            <a:r>
              <a:rPr lang="hr-BA" dirty="0" smtClean="0"/>
              <a:t>Magda Oswald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971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00" y="894600"/>
            <a:ext cx="5068800" cy="506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6990102" y="457200"/>
            <a:ext cx="3932237" cy="1600200"/>
          </a:xfrm>
        </p:spPr>
        <p:txBody>
          <a:bodyPr/>
          <a:lstStyle/>
          <a:p>
            <a:r>
              <a:rPr lang="hr-HR" dirty="0" err="1"/>
              <a:t>Sleepover</a:t>
            </a:r>
            <a:endParaRPr lang="hr-HR" dirty="0"/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2"/>
            <a:ext cx="3932237" cy="3811588"/>
          </a:xfrm>
        </p:spPr>
        <p:txBody>
          <a:bodyPr/>
          <a:lstStyle/>
          <a:p>
            <a:r>
              <a:rPr lang="hr-HR" dirty="0" smtClean="0"/>
              <a:t>Crtež predstavlja </a:t>
            </a:r>
            <a:r>
              <a:rPr lang="hr-HR" dirty="0"/>
              <a:t>Švedsku i Finsku za vrijeme noćnog </a:t>
            </a:r>
            <a:r>
              <a:rPr lang="hr-HR" dirty="0" err="1"/>
              <a:t>tulumarenja</a:t>
            </a:r>
            <a:r>
              <a:rPr lang="hr-HR" dirty="0" smtClean="0"/>
              <a:t>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611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00" y="894600"/>
            <a:ext cx="5068800" cy="506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6990102" y="457200"/>
            <a:ext cx="3932237" cy="1600200"/>
          </a:xfrm>
        </p:spPr>
        <p:txBody>
          <a:bodyPr/>
          <a:lstStyle/>
          <a:p>
            <a:r>
              <a:rPr lang="hr-HR" dirty="0"/>
              <a:t>Egipatski faraon</a:t>
            </a:r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2"/>
            <a:ext cx="3932237" cy="3811588"/>
          </a:xfrm>
        </p:spPr>
        <p:txBody>
          <a:bodyPr/>
          <a:lstStyle/>
          <a:p>
            <a:r>
              <a:rPr lang="hr-HR" dirty="0" smtClean="0"/>
              <a:t>Crtež predstavlja </a:t>
            </a:r>
            <a:r>
              <a:rPr lang="hr-HR" dirty="0"/>
              <a:t>egipatsku moć i Božje opredmećenje. Prisutni su elementi totemizma.</a:t>
            </a:r>
          </a:p>
        </p:txBody>
      </p:sp>
    </p:spTree>
    <p:extLst>
      <p:ext uri="{BB962C8B-B14F-4D97-AF65-F5344CB8AC3E}">
        <p14:creationId xmlns:p14="http://schemas.microsoft.com/office/powerpoint/2010/main" val="7405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49" y="895258"/>
            <a:ext cx="4056993" cy="5067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6990102" y="457200"/>
            <a:ext cx="3932237" cy="1600200"/>
          </a:xfrm>
        </p:spPr>
        <p:txBody>
          <a:bodyPr/>
          <a:lstStyle/>
          <a:p>
            <a:r>
              <a:rPr lang="hr-HR" dirty="0" err="1"/>
              <a:t>Bloody</a:t>
            </a:r>
            <a:r>
              <a:rPr lang="hr-HR" dirty="0"/>
              <a:t> Japan</a:t>
            </a:r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2"/>
            <a:ext cx="3932237" cy="3811588"/>
          </a:xfrm>
        </p:spPr>
        <p:txBody>
          <a:bodyPr/>
          <a:lstStyle/>
          <a:p>
            <a:r>
              <a:rPr lang="hr-HR" dirty="0" smtClean="0"/>
              <a:t>Crtež predstavlja </a:t>
            </a:r>
            <a:r>
              <a:rPr lang="hr-HR" dirty="0"/>
              <a:t>Japan preko tradicionalnog oružja </a:t>
            </a:r>
            <a:r>
              <a:rPr lang="hr-HR" dirty="0" err="1"/>
              <a:t>katane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405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8" y="895258"/>
            <a:ext cx="5068800" cy="506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6990102" y="457200"/>
            <a:ext cx="3932237" cy="1600200"/>
          </a:xfrm>
        </p:spPr>
        <p:txBody>
          <a:bodyPr/>
          <a:lstStyle/>
          <a:p>
            <a:r>
              <a:rPr lang="de-DE" dirty="0"/>
              <a:t>An der schönen blauen Donau</a:t>
            </a:r>
            <a:endParaRPr lang="hr-HR" dirty="0"/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2"/>
            <a:ext cx="3932237" cy="3811588"/>
          </a:xfrm>
        </p:spPr>
        <p:txBody>
          <a:bodyPr/>
          <a:lstStyle/>
          <a:p>
            <a:r>
              <a:rPr lang="hr-HR" dirty="0" smtClean="0"/>
              <a:t>Crtež predstavlja </a:t>
            </a:r>
            <a:r>
              <a:rPr lang="hr-HR" dirty="0"/>
              <a:t>valcer dviju država: Austro-Ugarske Monarhije i Njemačkog Carstva. Pomoć koja je pridošla od strane Njemačkog Carstva Austro-Ugarskoj </a:t>
            </a:r>
            <a:r>
              <a:rPr lang="hr-HR" dirty="0" smtClean="0"/>
              <a:t>Monarhiji </a:t>
            </a:r>
            <a:r>
              <a:rPr lang="hr-HR" dirty="0"/>
              <a:t>za vrijeme Drugog svjetskog rata simbolički je </a:t>
            </a:r>
            <a:r>
              <a:rPr lang="hr-HR" dirty="0" smtClean="0"/>
              <a:t>prikazana plesom u dvoje.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515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04" y="895258"/>
            <a:ext cx="5067484" cy="5067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6990102" y="457200"/>
            <a:ext cx="3932237" cy="1600200"/>
          </a:xfrm>
        </p:spPr>
        <p:txBody>
          <a:bodyPr/>
          <a:lstStyle/>
          <a:p>
            <a:r>
              <a:rPr lang="hr-HR" dirty="0" err="1"/>
              <a:t>Meet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Great </a:t>
            </a:r>
            <a:r>
              <a:rPr lang="hr-HR" dirty="0" err="1"/>
              <a:t>Britain</a:t>
            </a:r>
            <a:endParaRPr lang="hr-HR" dirty="0"/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2"/>
            <a:ext cx="3932237" cy="3811588"/>
          </a:xfrm>
        </p:spPr>
        <p:txBody>
          <a:bodyPr/>
          <a:lstStyle/>
          <a:p>
            <a:r>
              <a:rPr lang="hr-HR" dirty="0" smtClean="0"/>
              <a:t>Crtež predstavlja </a:t>
            </a:r>
            <a:r>
              <a:rPr lang="hr-HR" dirty="0"/>
              <a:t>četiri države unutar Velike Britanije: Engleska, </a:t>
            </a:r>
            <a:r>
              <a:rPr lang="hr-HR" dirty="0" err="1" smtClean="0"/>
              <a:t>Walles</a:t>
            </a:r>
            <a:r>
              <a:rPr lang="hr-HR" dirty="0"/>
              <a:t>, Škotska i Sjeverna Irska. U pozadini se pojavljuju karakteristični simboli tih država, poput čaja, čudovišta iz jezera </a:t>
            </a:r>
            <a:r>
              <a:rPr lang="hr-HR" dirty="0" err="1"/>
              <a:t>Loch</a:t>
            </a:r>
            <a:r>
              <a:rPr lang="hr-HR" dirty="0"/>
              <a:t> </a:t>
            </a:r>
            <a:r>
              <a:rPr lang="hr-HR" dirty="0" err="1"/>
              <a:t>Ness</a:t>
            </a:r>
            <a:r>
              <a:rPr lang="hr-HR" dirty="0"/>
              <a:t>, zmaja u </a:t>
            </a:r>
            <a:r>
              <a:rPr lang="hr-HR" dirty="0" err="1" smtClean="0"/>
              <a:t>Wallesu</a:t>
            </a:r>
            <a:r>
              <a:rPr lang="hr-HR" dirty="0" smtClean="0"/>
              <a:t> </a:t>
            </a:r>
            <a:r>
              <a:rPr lang="hr-HR" dirty="0"/>
              <a:t>ili </a:t>
            </a:r>
            <a:r>
              <a:rPr lang="hr-HR" dirty="0" err="1"/>
              <a:t>Dunluce</a:t>
            </a:r>
            <a:r>
              <a:rPr lang="hr-HR" dirty="0"/>
              <a:t> dvorca.</a:t>
            </a:r>
          </a:p>
        </p:txBody>
      </p:sp>
    </p:spTree>
    <p:extLst>
      <p:ext uri="{BB962C8B-B14F-4D97-AF65-F5344CB8AC3E}">
        <p14:creationId xmlns:p14="http://schemas.microsoft.com/office/powerpoint/2010/main" val="378281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6990102" y="457200"/>
            <a:ext cx="3932237" cy="1600200"/>
          </a:xfrm>
        </p:spPr>
        <p:txBody>
          <a:bodyPr/>
          <a:lstStyle/>
          <a:p>
            <a:r>
              <a:rPr lang="hr-BA" dirty="0" smtClean="0"/>
              <a:t>O autorici</a:t>
            </a:r>
            <a:endParaRPr lang="hr-HR" dirty="0"/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2"/>
            <a:ext cx="3932237" cy="3811588"/>
          </a:xfrm>
        </p:spPr>
        <p:txBody>
          <a:bodyPr>
            <a:normAutofit/>
          </a:bodyPr>
          <a:lstStyle/>
          <a:p>
            <a:r>
              <a:rPr lang="hr-HR" sz="1500" dirty="0" smtClean="0"/>
              <a:t>Moje ime je </a:t>
            </a:r>
            <a:r>
              <a:rPr lang="hr-HR" sz="1500" dirty="0" smtClean="0"/>
              <a:t>Magda </a:t>
            </a:r>
            <a:r>
              <a:rPr lang="hr-HR" sz="1500" dirty="0"/>
              <a:t>Oswald. Učenica sam 6.a razreda Osnovne škole </a:t>
            </a:r>
            <a:r>
              <a:rPr lang="hr-HR" sz="1500" dirty="0" smtClean="0"/>
              <a:t>Frana Krste Frankopana Osijek. </a:t>
            </a:r>
            <a:r>
              <a:rPr lang="hr-HR" sz="1500" dirty="0"/>
              <a:t>Od malena sviram klavir i </a:t>
            </a:r>
            <a:r>
              <a:rPr lang="hr-HR" sz="1500" dirty="0" smtClean="0"/>
              <a:t>crtam </a:t>
            </a:r>
            <a:r>
              <a:rPr lang="hr-HR" sz="1500" dirty="0"/>
              <a:t>likovne radove. Volim sve likovne tehnike. U zadnje vrijeme najviše se koristim grafičkim tabletom.</a:t>
            </a:r>
          </a:p>
        </p:txBody>
      </p:sp>
    </p:spTree>
    <p:extLst>
      <p:ext uri="{BB962C8B-B14F-4D97-AF65-F5344CB8AC3E}">
        <p14:creationId xmlns:p14="http://schemas.microsoft.com/office/powerpoint/2010/main" val="423881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7009249" y="474662"/>
            <a:ext cx="3932237" cy="1600200"/>
          </a:xfrm>
        </p:spPr>
        <p:txBody>
          <a:bodyPr/>
          <a:lstStyle/>
          <a:p>
            <a:r>
              <a:rPr lang="hr-BA" dirty="0" smtClean="0"/>
              <a:t>O ciklusu</a:t>
            </a:r>
            <a:endParaRPr lang="hr-HR" dirty="0"/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2"/>
            <a:ext cx="3932237" cy="4024724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Ova </a:t>
            </a:r>
            <a:r>
              <a:rPr lang="hr-HR" dirty="0" smtClean="0"/>
              <a:t>galerija sažetak je mojih </a:t>
            </a:r>
            <a:r>
              <a:rPr lang="hr-HR" dirty="0"/>
              <a:t>radova objavljenih na društvenoj mreži koja okuplja umjetnike diljem svijeta s istom ili sličnom tematikom, stilom i tehnikom. </a:t>
            </a:r>
            <a:r>
              <a:rPr lang="hr-HR" dirty="0" smtClean="0"/>
              <a:t>Na </a:t>
            </a:r>
            <a:r>
              <a:rPr lang="hr-HR" dirty="0"/>
              <a:t>njih sam slučajno naišla dok sam pretraživala internet. Ideja mi se svidjela pa sam htjela sudjelovati u njihovim internim natječajima i objavama. Za svaku sam sliku morala prethodno pomno pripremiti materijal: oblikovati ideju, istražiti geografski položaj države, njezinu povijest, kulturu i tradiciju te poznavati suvremene okolnosti najčešće gospodarske u kojima se trenutno nalazi </a:t>
            </a:r>
            <a:r>
              <a:rPr lang="hr-HR" dirty="0" smtClean="0"/>
              <a:t>pojedina </a:t>
            </a:r>
            <a:r>
              <a:rPr lang="hr-HR" dirty="0"/>
              <a:t>država. Sva ta obilježja sam oblikovala unutar stila koji je određen kao </a:t>
            </a:r>
            <a:r>
              <a:rPr lang="hr-HR" dirty="0" err="1"/>
              <a:t>country</a:t>
            </a:r>
            <a:r>
              <a:rPr lang="hr-HR" dirty="0"/>
              <a:t> </a:t>
            </a:r>
            <a:r>
              <a:rPr lang="hr-HR" dirty="0" err="1"/>
              <a:t>humans</a:t>
            </a:r>
            <a:r>
              <a:rPr lang="hr-HR" dirty="0"/>
              <a:t>. </a:t>
            </a:r>
            <a:r>
              <a:rPr lang="hr-HR" dirty="0" smtClean="0"/>
              <a:t>Ciklus slika sam nazvala </a:t>
            </a:r>
            <a:r>
              <a:rPr lang="hr-HR" i="1" dirty="0" smtClean="0"/>
              <a:t>Tama i uzor </a:t>
            </a:r>
            <a:r>
              <a:rPr lang="hr-HR" dirty="0" smtClean="0"/>
              <a:t>jer progovara o fantastičnom pogledu umjetnika na svijet u kojemu vlada lažni moral. Sve </a:t>
            </a:r>
            <a:r>
              <a:rPr lang="hr-HR" dirty="0"/>
              <a:t>su </a:t>
            </a:r>
            <a:r>
              <a:rPr lang="hr-HR" dirty="0" smtClean="0"/>
              <a:t>vlastoručno crtane </a:t>
            </a:r>
            <a:r>
              <a:rPr lang="hr-HR" dirty="0"/>
              <a:t>na grafičkom tabletu. Ovaj način rada me </a:t>
            </a:r>
            <a:r>
              <a:rPr lang="hr-HR" dirty="0" smtClean="0"/>
              <a:t>privukao </a:t>
            </a:r>
            <a:r>
              <a:rPr lang="hr-HR" dirty="0"/>
              <a:t>jer istodobno uključuje istraživački i umjetnički </a:t>
            </a:r>
            <a:r>
              <a:rPr lang="hr-HR" dirty="0" smtClean="0"/>
              <a:t>rad. </a:t>
            </a:r>
            <a:r>
              <a:rPr lang="hr-HR" dirty="0"/>
              <a:t>Za ovu priliku izdvojila sam </a:t>
            </a:r>
            <a:r>
              <a:rPr lang="hr-HR" dirty="0" smtClean="0"/>
              <a:t>ukupno </a:t>
            </a:r>
            <a:r>
              <a:rPr lang="hr-HR" dirty="0"/>
              <a:t>deset radova.</a:t>
            </a:r>
          </a:p>
        </p:txBody>
      </p:sp>
    </p:spTree>
    <p:extLst>
      <p:ext uri="{BB962C8B-B14F-4D97-AF65-F5344CB8AC3E}">
        <p14:creationId xmlns:p14="http://schemas.microsoft.com/office/powerpoint/2010/main" val="5070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6990102" y="457200"/>
            <a:ext cx="3932237" cy="1600200"/>
          </a:xfrm>
        </p:spPr>
        <p:txBody>
          <a:bodyPr/>
          <a:lstStyle/>
          <a:p>
            <a:r>
              <a:rPr lang="hr-BA" dirty="0" smtClean="0"/>
              <a:t>O istomišljenicima</a:t>
            </a:r>
            <a:endParaRPr lang="hr-HR" dirty="0"/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1"/>
            <a:ext cx="3932237" cy="4089271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Countryhumans ili ponekad </a:t>
            </a:r>
            <a:r>
              <a:rPr lang="hr-HR" dirty="0" err="1"/>
              <a:t>CountryHumans</a:t>
            </a:r>
            <a:r>
              <a:rPr lang="hr-HR" dirty="0"/>
              <a:t> (često skraćeno CH) označava </a:t>
            </a:r>
            <a:r>
              <a:rPr lang="hr-HR" dirty="0" err="1"/>
              <a:t>subkulturu</a:t>
            </a:r>
            <a:r>
              <a:rPr lang="hr-HR" dirty="0"/>
              <a:t> koja je zasnovana na crtežima čiji su likovi prikazani kao ljudi, ali većinom s naglašenim okruglim glavama. Kroz likove su predstavljeni nacionalni simboli, povijesni događaji, tradicijska i kulturološka obilježja ili </a:t>
            </a:r>
            <a:r>
              <a:rPr lang="hr-HR" dirty="0" err="1"/>
              <a:t>brendovi</a:t>
            </a:r>
            <a:r>
              <a:rPr lang="hr-HR" dirty="0"/>
              <a:t> pojedinih država ili zajednica diljem svijeta. Iako je prva upotreba izraza trenutno nepoznata, najranija pojava na internetu datira iz 2014. godine, kada je argentinski korisnik pod imenom "</a:t>
            </a:r>
            <a:r>
              <a:rPr lang="hr-HR" dirty="0" err="1"/>
              <a:t>Country</a:t>
            </a:r>
            <a:r>
              <a:rPr lang="hr-HR" dirty="0"/>
              <a:t> </a:t>
            </a:r>
            <a:r>
              <a:rPr lang="hr-HR" dirty="0" err="1"/>
              <a:t>Humans</a:t>
            </a:r>
            <a:r>
              <a:rPr lang="hr-HR" dirty="0"/>
              <a:t>" stvorio profil na Facebooku za objavljivanje umjetničkih djela Anime, ali uglavnom sa zemljama Južne odnosno Latinske Amerike. Stil se ubrzo proširio i na ostale zemlje te dobio sljedbenike. Countryhumans okuplja </a:t>
            </a:r>
            <a:r>
              <a:rPr lang="hr-HR" dirty="0" smtClean="0"/>
              <a:t>veliki </a:t>
            </a:r>
            <a:r>
              <a:rPr lang="hr-HR" dirty="0"/>
              <a:t>broj nadarenih umjetnika koji na specifičan način spajaju umjetnost i znanost te reprezentiraju povijest, kulturu i identitet pojedine države naglašavajući njihove </a:t>
            </a:r>
            <a:r>
              <a:rPr lang="hr-HR" dirty="0" smtClean="0"/>
              <a:t>vrednote ili mane.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288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8" y="894600"/>
            <a:ext cx="5068800" cy="506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6990102" y="457200"/>
            <a:ext cx="3932237" cy="1600200"/>
          </a:xfrm>
        </p:spPr>
        <p:txBody>
          <a:bodyPr/>
          <a:lstStyle/>
          <a:p>
            <a:r>
              <a:rPr lang="hr-HR" dirty="0" err="1"/>
              <a:t>Vichy</a:t>
            </a:r>
            <a:r>
              <a:rPr lang="hr-HR" dirty="0"/>
              <a:t> France</a:t>
            </a:r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2"/>
            <a:ext cx="3932237" cy="3811588"/>
          </a:xfrm>
        </p:spPr>
        <p:txBody>
          <a:bodyPr/>
          <a:lstStyle/>
          <a:p>
            <a:r>
              <a:rPr lang="hr-HR" dirty="0" smtClean="0"/>
              <a:t>Crtež predstavlja </a:t>
            </a:r>
            <a:r>
              <a:rPr lang="hr-HR" dirty="0"/>
              <a:t>Višijevsku Francusku za vrijeme Drugog svjetskog rata.</a:t>
            </a:r>
          </a:p>
        </p:txBody>
      </p:sp>
    </p:spTree>
    <p:extLst>
      <p:ext uri="{BB962C8B-B14F-4D97-AF65-F5344CB8AC3E}">
        <p14:creationId xmlns:p14="http://schemas.microsoft.com/office/powerpoint/2010/main" val="72531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64" y="894600"/>
            <a:ext cx="5068800" cy="506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6990102" y="457200"/>
            <a:ext cx="3932237" cy="1600200"/>
          </a:xfrm>
        </p:spPr>
        <p:txBody>
          <a:bodyPr/>
          <a:lstStyle/>
          <a:p>
            <a:r>
              <a:rPr lang="hr-HR" dirty="0"/>
              <a:t>United Nations</a:t>
            </a:r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2"/>
            <a:ext cx="3932237" cy="3811588"/>
          </a:xfrm>
        </p:spPr>
        <p:txBody>
          <a:bodyPr/>
          <a:lstStyle/>
          <a:p>
            <a:r>
              <a:rPr lang="hr-HR" dirty="0" smtClean="0"/>
              <a:t>Crtež predstavlja </a:t>
            </a:r>
            <a:r>
              <a:rPr lang="hr-HR" dirty="0"/>
              <a:t>zajednicu Ujedinjenih naroda prikazanu s krilima koja održavaju mir i sigurnost u svijetu. Na licu je prikazan simbol </a:t>
            </a:r>
            <a:r>
              <a:rPr lang="hr-HR" dirty="0" smtClean="0"/>
              <a:t>zajednice.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6227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9" y="894600"/>
            <a:ext cx="4859725" cy="506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6990102" y="457200"/>
            <a:ext cx="3932237" cy="1600200"/>
          </a:xfrm>
        </p:spPr>
        <p:txBody>
          <a:bodyPr/>
          <a:lstStyle/>
          <a:p>
            <a:r>
              <a:rPr lang="hr-BA" dirty="0" smtClean="0"/>
              <a:t>Depresija</a:t>
            </a:r>
            <a:endParaRPr lang="hr-HR" dirty="0"/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2"/>
            <a:ext cx="3932237" cy="3811588"/>
          </a:xfrm>
        </p:spPr>
        <p:txBody>
          <a:bodyPr/>
          <a:lstStyle/>
          <a:p>
            <a:r>
              <a:rPr lang="hr-HR" dirty="0" smtClean="0"/>
              <a:t>Crtež </a:t>
            </a:r>
            <a:r>
              <a:rPr lang="hr-HR" dirty="0"/>
              <a:t>kroz plavu </a:t>
            </a:r>
            <a:r>
              <a:rPr lang="hr-HR" dirty="0" smtClean="0"/>
              <a:t>boju, kao dominantnu boju ukrajinske zastave, predstavlja </a:t>
            </a:r>
            <a:r>
              <a:rPr lang="hr-HR" dirty="0"/>
              <a:t>tmurno raspoloženje Ukrajine za vrijeme Sovjetskog </a:t>
            </a:r>
            <a:r>
              <a:rPr lang="hr-HR" dirty="0" smtClean="0"/>
              <a:t>Saveza.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3711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12" y="894600"/>
            <a:ext cx="5068800" cy="506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6990102" y="457200"/>
            <a:ext cx="3932237" cy="1600200"/>
          </a:xfrm>
        </p:spPr>
        <p:txBody>
          <a:bodyPr/>
          <a:lstStyle/>
          <a:p>
            <a:r>
              <a:rPr lang="hr-BA" dirty="0" err="1" smtClean="0"/>
              <a:t>Angel</a:t>
            </a:r>
            <a:endParaRPr lang="hr-HR" dirty="0"/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2"/>
            <a:ext cx="3932237" cy="3811588"/>
          </a:xfrm>
        </p:spPr>
        <p:txBody>
          <a:bodyPr/>
          <a:lstStyle/>
          <a:p>
            <a:r>
              <a:rPr lang="hr-HR" dirty="0" smtClean="0"/>
              <a:t>Crtež predstavlja </a:t>
            </a:r>
            <a:r>
              <a:rPr lang="hr-HR" dirty="0"/>
              <a:t>Božjeg pomoćnika koji reprezentira Poljsku. Boje na anđelu prate zastavu države.</a:t>
            </a:r>
          </a:p>
        </p:txBody>
      </p:sp>
    </p:spTree>
    <p:extLst>
      <p:ext uri="{BB962C8B-B14F-4D97-AF65-F5344CB8AC3E}">
        <p14:creationId xmlns:p14="http://schemas.microsoft.com/office/powerpoint/2010/main" val="105348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11" y="0"/>
            <a:ext cx="16289611" cy="6858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5" y="894600"/>
            <a:ext cx="6230629" cy="506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6990102" y="457200"/>
            <a:ext cx="3932237" cy="1600200"/>
          </a:xfrm>
        </p:spPr>
        <p:txBody>
          <a:bodyPr/>
          <a:lstStyle/>
          <a:p>
            <a:r>
              <a:rPr lang="hr-BA" dirty="0" err="1" smtClean="0"/>
              <a:t>Countries</a:t>
            </a:r>
            <a:r>
              <a:rPr lang="hr-BA" dirty="0" smtClean="0"/>
              <a:t> </a:t>
            </a:r>
            <a:r>
              <a:rPr lang="hr-BA" dirty="0" err="1" smtClean="0"/>
              <a:t>in</a:t>
            </a:r>
            <a:r>
              <a:rPr lang="hr-BA" dirty="0" smtClean="0"/>
              <a:t> </a:t>
            </a:r>
            <a:r>
              <a:rPr lang="hr-BA" dirty="0" err="1" smtClean="0"/>
              <a:t>Hogwarts</a:t>
            </a:r>
            <a:endParaRPr lang="hr-HR" dirty="0"/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half" idx="2"/>
          </p:nvPr>
        </p:nvSpPr>
        <p:spPr>
          <a:xfrm>
            <a:off x="6990102" y="2074862"/>
            <a:ext cx="3932237" cy="3811588"/>
          </a:xfrm>
        </p:spPr>
        <p:txBody>
          <a:bodyPr/>
          <a:lstStyle/>
          <a:p>
            <a:r>
              <a:rPr lang="hr-HR" dirty="0" smtClean="0"/>
              <a:t>Crtež predstavlja </a:t>
            </a:r>
            <a:r>
              <a:rPr lang="hr-HR" dirty="0"/>
              <a:t>učenike obučene u školske kute iz filma Harry Potter. Polazna je ideja okupljanja preuzeta iz </a:t>
            </a:r>
            <a:r>
              <a:rPr lang="hr-HR" dirty="0" err="1"/>
              <a:t>Rafaelove</a:t>
            </a:r>
            <a:r>
              <a:rPr lang="hr-HR" dirty="0"/>
              <a:t> Atenske škole. Likovi </a:t>
            </a:r>
            <a:r>
              <a:rPr lang="hr-HR" dirty="0" smtClean="0"/>
              <a:t>na čijim licima su boje zastava predstavljaju </a:t>
            </a:r>
            <a:r>
              <a:rPr lang="hr-HR" dirty="0"/>
              <a:t>sljedeće države: Poljsku, Češku, Japan, Rusiju, Njemačku, SAD, Finsku, Švedsku, Filipine i Kinu.</a:t>
            </a:r>
          </a:p>
        </p:txBody>
      </p:sp>
    </p:spTree>
    <p:extLst>
      <p:ext uri="{BB962C8B-B14F-4D97-AF65-F5344CB8AC3E}">
        <p14:creationId xmlns:p14="http://schemas.microsoft.com/office/powerpoint/2010/main" val="364335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595</Words>
  <Application>Microsoft Office PowerPoint</Application>
  <PresentationFormat>Široki zaslon</PresentationFormat>
  <Paragraphs>28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sustava Office</vt:lpstr>
      <vt:lpstr>Ciklus slika  Tama i uzor</vt:lpstr>
      <vt:lpstr>O autorici</vt:lpstr>
      <vt:lpstr>O ciklusu</vt:lpstr>
      <vt:lpstr>O istomišljenicima</vt:lpstr>
      <vt:lpstr>Vichy France</vt:lpstr>
      <vt:lpstr>United Nations</vt:lpstr>
      <vt:lpstr>Depresija</vt:lpstr>
      <vt:lpstr>Angel</vt:lpstr>
      <vt:lpstr>Countries in Hogwarts</vt:lpstr>
      <vt:lpstr>Sleepover</vt:lpstr>
      <vt:lpstr>Egipatski faraon</vt:lpstr>
      <vt:lpstr>Bloody Japan</vt:lpstr>
      <vt:lpstr>An der schönen blauen Donau</vt:lpstr>
      <vt:lpstr>Meet the Great Britain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19</cp:revision>
  <dcterms:created xsi:type="dcterms:W3CDTF">2021-03-28T15:09:14Z</dcterms:created>
  <dcterms:modified xsi:type="dcterms:W3CDTF">2021-03-30T09:12:03Z</dcterms:modified>
</cp:coreProperties>
</file>