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136480-4C83-4BC8-8964-D0D16AF41972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1DADC6-8F6A-45C8-B315-6FFA69C1C99B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A0A19A-F77B-46E4-A575-B642C3645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435" y="241037"/>
            <a:ext cx="8305800" cy="1981200"/>
          </a:xfrm>
        </p:spPr>
        <p:txBody>
          <a:bodyPr/>
          <a:lstStyle/>
          <a:p>
            <a:r>
              <a:rPr lang="hr-HR" sz="6600" dirty="0"/>
              <a:t>Trpinjska cesta-groblje tenkova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0902E37-27AD-4741-B4BA-0E18DEDB8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8" y="2102035"/>
            <a:ext cx="7608405" cy="42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2808A9-24EC-44F1-A4F4-6694D7A6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63" y="644183"/>
            <a:ext cx="7765322" cy="3044063"/>
          </a:xfrm>
        </p:spPr>
        <p:txBody>
          <a:bodyPr/>
          <a:lstStyle/>
          <a:p>
            <a:r>
              <a:rPr lang="hr-HR" dirty="0"/>
              <a:t>Dolazak Hrvata označava ploča na ulazu, na njoj su zapisane riječi Siniše </a:t>
            </a:r>
            <a:r>
              <a:rPr lang="hr-HR" dirty="0" err="1"/>
              <a:t>Glavaševića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4ACBB1E-C6F3-4750-9D64-EB2AED78F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1" y="1989482"/>
            <a:ext cx="7460974" cy="41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Tea Grahovac</a:t>
            </a:r>
          </a:p>
          <a:p>
            <a:r>
              <a:rPr lang="hr-HR" dirty="0"/>
              <a:t>Elvira Horvat</a:t>
            </a:r>
          </a:p>
          <a:p>
            <a:r>
              <a:rPr lang="hr-HR" dirty="0"/>
              <a:t>Ana Ivanković</a:t>
            </a:r>
          </a:p>
          <a:p>
            <a:r>
              <a:rPr lang="hr-HR" dirty="0"/>
              <a:t>Iva Jakić</a:t>
            </a:r>
          </a:p>
          <a:p>
            <a:r>
              <a:rPr lang="hr-HR" dirty="0"/>
              <a:t>Larisa Jurić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59027"/>
            <a:ext cx="8229600" cy="1219200"/>
          </a:xfrm>
        </p:spPr>
        <p:txBody>
          <a:bodyPr>
            <a:normAutofit/>
          </a:bodyPr>
          <a:lstStyle/>
          <a:p>
            <a:r>
              <a:rPr lang="hr-HR" sz="4800" dirty="0"/>
              <a:t>Izradile: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CFF05A8-1ABA-4395-9789-A3666E719215}"/>
              </a:ext>
            </a:extLst>
          </p:cNvPr>
          <p:cNvSpPr txBox="1"/>
          <p:nvPr/>
        </p:nvSpPr>
        <p:spPr>
          <a:xfrm>
            <a:off x="457200" y="4359965"/>
            <a:ext cx="84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/>
              <a:t>HVALA NA PAŽNJI!!!</a:t>
            </a:r>
          </a:p>
        </p:txBody>
      </p:sp>
    </p:spTree>
    <p:extLst>
      <p:ext uri="{BB962C8B-B14F-4D97-AF65-F5344CB8AC3E}">
        <p14:creationId xmlns:p14="http://schemas.microsoft.com/office/powerpoint/2010/main" val="3053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AEE97A-FB4D-4DCC-91F4-1E3C6320C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52" y="1074669"/>
            <a:ext cx="8229600" cy="4572000"/>
          </a:xfrm>
        </p:spPr>
        <p:txBody>
          <a:bodyPr>
            <a:normAutofit/>
          </a:bodyPr>
          <a:lstStyle/>
          <a:p>
            <a:r>
              <a:rPr lang="hr-HR" sz="2400" dirty="0"/>
              <a:t>1991. godine nalazio se u </a:t>
            </a:r>
            <a:r>
              <a:rPr lang="hr-HR" sz="2400" dirty="0" err="1"/>
              <a:t>caffe</a:t>
            </a:r>
            <a:r>
              <a:rPr lang="hr-HR" sz="2400" dirty="0"/>
              <a:t> baru Mustang preko puta Spomen doma</a:t>
            </a:r>
          </a:p>
          <a:p>
            <a:r>
              <a:rPr lang="hr-HR" sz="2400" dirty="0"/>
              <a:t>Zapovjednik obrane Trpinjske ceste do svoje smrti 16.10. bio je jedini vukovarski branitelj koje je odlikovan činom general vojnika-Blago Zadro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A46019-C119-42A9-9EF2-FA69CBA1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89" y="-144531"/>
            <a:ext cx="8229600" cy="1219200"/>
          </a:xfrm>
        </p:spPr>
        <p:txBody>
          <a:bodyPr/>
          <a:lstStyle/>
          <a:p>
            <a:r>
              <a:rPr lang="hr-HR" dirty="0"/>
              <a:t>Zapovjedništvo na Trpinjskoj cesti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B918925-C4BA-4D61-B48F-D7A54CE14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5" y="3095210"/>
            <a:ext cx="5989983" cy="33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5BB9981F-C802-425F-8961-F3318F03A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35" y="371061"/>
            <a:ext cx="8229600" cy="4572000"/>
          </a:xfrm>
        </p:spPr>
        <p:txBody>
          <a:bodyPr/>
          <a:lstStyle/>
          <a:p>
            <a:r>
              <a:rPr lang="hr-HR" dirty="0"/>
              <a:t>Groblje tenkova protezalo se od Spomen doma do prve krivine i križanja prema Osijeku</a:t>
            </a:r>
          </a:p>
          <a:p>
            <a:r>
              <a:rPr lang="hr-HR" dirty="0"/>
              <a:t>Hrabri mladići uništavali su tenkove u blizini od 50 do 100 metara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E29C68B-21A0-4A64-B04E-EDCDF8A8F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93" y="2266122"/>
            <a:ext cx="7299004" cy="410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D8CBAD-F49D-49C0-AD39-806C887D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22" y="1819274"/>
            <a:ext cx="3925340" cy="4133851"/>
          </a:xfrm>
        </p:spPr>
        <p:txBody>
          <a:bodyPr>
            <a:normAutofit lnSpcReduction="10000"/>
          </a:bodyPr>
          <a:lstStyle/>
          <a:p>
            <a:r>
              <a:rPr lang="hr-HR" dirty="0"/>
              <a:t>Bio je uvijek na prvoj liniji obrane – PRVI MEĐU JEDNAKIMA</a:t>
            </a:r>
          </a:p>
          <a:p>
            <a:r>
              <a:rPr lang="hr-HR" dirty="0"/>
              <a:t>Nije nosio pancirku kada je umro jer bilo dovoljno za sve, mislio je da njegov život nije vrjedniji od drugih</a:t>
            </a:r>
          </a:p>
          <a:p>
            <a:r>
              <a:rPr lang="hr-HR" dirty="0"/>
              <a:t>Kada je umro branitelji su puštali glasnu glazbu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6A733C-A56E-419A-B045-763AE0C4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Blago Zadro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D4BE39A-F38F-45AF-B100-1E70D85782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04" y="958526"/>
            <a:ext cx="2809462" cy="49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71A5D6-2A07-4885-B852-177B8A562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Otvoren 24.9.2011. u počast svim braniteljima-mjesto sjećanja na one koji još nisu pronađeni, takvih je oko 1500</a:t>
            </a:r>
          </a:p>
          <a:p>
            <a:endParaRPr lang="hr-HR" dirty="0"/>
          </a:p>
          <a:p>
            <a:r>
              <a:rPr lang="hr-HR" dirty="0"/>
              <a:t>Obitelji tih ljudi nemaju gdje zapaliti svijeće i položiti cvijeće</a:t>
            </a:r>
          </a:p>
          <a:p>
            <a:endParaRPr lang="hr-HR" dirty="0"/>
          </a:p>
          <a:p>
            <a:r>
              <a:rPr lang="hr-HR" dirty="0"/>
              <a:t>Na ovakvim mjestima odajemo počast i poštovanje poginulim herojima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5376CE0-6730-4A2A-A1FC-1CE98461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Spomen dom</a:t>
            </a:r>
          </a:p>
        </p:txBody>
      </p:sp>
    </p:spTree>
    <p:extLst>
      <p:ext uri="{BB962C8B-B14F-4D97-AF65-F5344CB8AC3E}">
        <p14:creationId xmlns:p14="http://schemas.microsoft.com/office/powerpoint/2010/main" val="5076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2D4F20-7D90-433C-950E-68BDB325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10" y="971550"/>
            <a:ext cx="8050696" cy="72783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A56E18-052E-4854-B3CE-BA23869FB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8" y="1802547"/>
            <a:ext cx="7252947" cy="4342403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619" y="581025"/>
            <a:ext cx="6960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Izvana oblik stilizirane ruke, šake koja predstavlja silu i snagu kojom se Vukovar branio od agresora</a:t>
            </a:r>
          </a:p>
        </p:txBody>
      </p:sp>
    </p:spTree>
    <p:extLst>
      <p:ext uri="{BB962C8B-B14F-4D97-AF65-F5344CB8AC3E}">
        <p14:creationId xmlns:p14="http://schemas.microsoft.com/office/powerpoint/2010/main" val="14507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A73433-766F-46B1-A5B1-A1970CA10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52" y="383695"/>
            <a:ext cx="7765322" cy="3044063"/>
          </a:xfrm>
        </p:spPr>
        <p:txBody>
          <a:bodyPr>
            <a:normAutofit/>
          </a:bodyPr>
          <a:lstStyle/>
          <a:p>
            <a:r>
              <a:rPr lang="hr-HR" sz="2400" dirty="0"/>
              <a:t>Labirint i tama predstavljaju život tih ljudi u ono doba</a:t>
            </a:r>
          </a:p>
          <a:p>
            <a:r>
              <a:rPr lang="hr-HR" sz="2400" dirty="0"/>
              <a:t>Zid ima oblik vrtloga-simbolizira završetak rata i oslobođenje svih dijelova Hrvatske</a:t>
            </a:r>
          </a:p>
          <a:p>
            <a:r>
              <a:rPr lang="hr-HR" sz="2400" dirty="0"/>
              <a:t>Gazimo po kupoli tenka vjerujući da se tenkovi više neće voziti po tim područjima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77737B1-40A0-4274-9006-85D5955AA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3" y="2800937"/>
            <a:ext cx="2832662" cy="331264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7CFA4E4-39F5-4441-94A6-1FD0E58CD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03" y="2800937"/>
            <a:ext cx="2954216" cy="33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538B98-4AFE-4FDF-AFC5-EFA2A5419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619125"/>
            <a:ext cx="8229600" cy="4572000"/>
          </a:xfrm>
        </p:spPr>
        <p:txBody>
          <a:bodyPr/>
          <a:lstStyle/>
          <a:p>
            <a:r>
              <a:rPr lang="hr-HR" dirty="0"/>
              <a:t>Svaka pločica simbolizira jedan uništeni oklop u obrani Vukovara(oko 600 pločica)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4CABC3-94EF-4F80-A073-C76EF1EFA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3" y="1696511"/>
            <a:ext cx="7487064" cy="421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EB18F5-7362-447E-83EA-AF73EDEB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638175"/>
            <a:ext cx="8229600" cy="4572000"/>
          </a:xfrm>
        </p:spPr>
        <p:txBody>
          <a:bodyPr/>
          <a:lstStyle/>
          <a:p>
            <a:r>
              <a:rPr lang="hr-HR" dirty="0"/>
              <a:t>18., 19., 20. studenog – dani sjećanja, tada su se dogodili najveći zločini: na ovčari, u logorima, </a:t>
            </a:r>
          </a:p>
          <a:p>
            <a:pPr marL="0" indent="0">
              <a:buNone/>
            </a:pPr>
            <a:r>
              <a:rPr lang="hr-HR" dirty="0"/>
              <a:t>   zlostavljanja…</a:t>
            </a:r>
          </a:p>
          <a:p>
            <a:r>
              <a:rPr lang="hr-HR" dirty="0"/>
              <a:t>Vikendima su se vodile najveće bitke</a:t>
            </a:r>
          </a:p>
          <a:p>
            <a:r>
              <a:rPr lang="hr-HR" dirty="0"/>
              <a:t>Za vrijeme rata nije bilo vremena za sprovode pa su poginule ljude pokapali u vrtove, livade, šumarke</a:t>
            </a:r>
          </a:p>
          <a:p>
            <a:r>
              <a:rPr lang="hr-HR" dirty="0"/>
              <a:t>Ta su tijela dostojno sahranjena tek 1998.g nakon mirne reintegracije</a:t>
            </a:r>
          </a:p>
          <a:p>
            <a:r>
              <a:rPr lang="hr-HR" dirty="0"/>
              <a:t>Branitelji i dalje imaju posljedice (PTSP) </a:t>
            </a:r>
          </a:p>
        </p:txBody>
      </p:sp>
    </p:spTree>
    <p:extLst>
      <p:ext uri="{BB962C8B-B14F-4D97-AF65-F5344CB8AC3E}">
        <p14:creationId xmlns:p14="http://schemas.microsoft.com/office/powerpoint/2010/main" val="3432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313</Words>
  <Application>Microsoft Office PowerPoint</Application>
  <PresentationFormat>Prikaz na zaslonu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Constantia</vt:lpstr>
      <vt:lpstr>Wingdings 2</vt:lpstr>
      <vt:lpstr>Papir</vt:lpstr>
      <vt:lpstr>Trpinjska cesta-groblje tenkova</vt:lpstr>
      <vt:lpstr>Zapovjedništvo na Trpinjskoj cesti</vt:lpstr>
      <vt:lpstr>PowerPoint prezentacija</vt:lpstr>
      <vt:lpstr>Blago Zadro</vt:lpstr>
      <vt:lpstr>Spomen dom</vt:lpstr>
      <vt:lpstr> </vt:lpstr>
      <vt:lpstr>PowerPoint prezentacija</vt:lpstr>
      <vt:lpstr>PowerPoint prezentacija</vt:lpstr>
      <vt:lpstr>PowerPoint prezentacija</vt:lpstr>
      <vt:lpstr>PowerPoint prezentacija</vt:lpstr>
      <vt:lpstr>Izradile: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Marija Magdalena Ivanković</dc:creator>
  <cp:lastModifiedBy>Psihologinja</cp:lastModifiedBy>
  <cp:revision>9</cp:revision>
  <dcterms:created xsi:type="dcterms:W3CDTF">2017-09-28T23:05:19Z</dcterms:created>
  <dcterms:modified xsi:type="dcterms:W3CDTF">2017-11-17T12:29:07Z</dcterms:modified>
</cp:coreProperties>
</file>